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263" r:id="rId2"/>
    <p:sldId id="264" r:id="rId3"/>
    <p:sldId id="265" r:id="rId4"/>
    <p:sldId id="266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0A5A"/>
    <a:srgbClr val="100D79"/>
    <a:srgbClr val="09084C"/>
    <a:srgbClr val="EFE9E4"/>
    <a:srgbClr val="F36DA0"/>
    <a:srgbClr val="F692B8"/>
    <a:srgbClr val="527F84"/>
    <a:srgbClr val="4C8CB8"/>
    <a:srgbClr val="774160"/>
    <a:srgbClr val="D686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6424" autoAdjust="0"/>
  </p:normalViewPr>
  <p:slideViewPr>
    <p:cSldViewPr snapToGrid="0">
      <p:cViewPr varScale="1">
        <p:scale>
          <a:sx n="92" d="100"/>
          <a:sy n="92" d="100"/>
        </p:scale>
        <p:origin x="123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89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D6E3E2-97A4-4CE8-BFDF-A5456E80304E}" type="datetimeFigureOut">
              <a:rPr lang="ko-KR" altLang="en-US" smtClean="0"/>
              <a:t>2026-10-14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0D43E7-C5EC-4E4A-81D7-B9160AE4BA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8261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2003A74-65D6-CA0A-41FF-9F6E3E493B2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1122363"/>
            <a:ext cx="12192000" cy="2387600"/>
          </a:xfrm>
        </p:spPr>
        <p:txBody>
          <a:bodyPr anchor="ctr" anchorCtr="0"/>
          <a:lstStyle>
            <a:lvl1pPr algn="ctr">
              <a:defRPr sz="4000">
                <a:solidFill>
                  <a:srgbClr val="FFC000"/>
                </a:solidFill>
              </a:defRPr>
            </a:lvl1pPr>
          </a:lstStyle>
          <a:p>
            <a:r>
              <a:rPr lang="en-US" altLang="ko-KR" dirty="0"/>
              <a:t>Title</a:t>
            </a:r>
            <a:endParaRPr lang="ko-KR" altLang="en-US" dirty="0"/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736B06E1-E650-430B-69A2-8B62575718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135041"/>
            <a:ext cx="12192000" cy="800100"/>
          </a:xfrm>
        </p:spPr>
        <p:txBody>
          <a:bodyPr anchor="ctr" anchorCtr="0"/>
          <a:lstStyle>
            <a:lvl1pPr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/>
              <a:t>Presenter</a:t>
            </a:r>
            <a:endParaRPr lang="ko-KR" altLang="en-US" dirty="0"/>
          </a:p>
        </p:txBody>
      </p:sp>
      <p:sp>
        <p:nvSpPr>
          <p:cNvPr id="15" name="텍스트 개체 틀 9">
            <a:extLst>
              <a:ext uri="{FF2B5EF4-FFF2-40B4-BE49-F238E27FC236}">
                <a16:creationId xmlns:a16="http://schemas.microsoft.com/office/drawing/2014/main" id="{D6E48967-AFE8-6975-734D-D15B82FF67D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4921647"/>
            <a:ext cx="12192000" cy="800100"/>
          </a:xfrm>
        </p:spPr>
        <p:txBody>
          <a:bodyPr anchor="ctr" anchorCtr="0"/>
          <a:lstStyle>
            <a:lvl1pPr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/>
              <a:t>Affiliation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21812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2">
            <a:extLst>
              <a:ext uri="{FF2B5EF4-FFF2-40B4-BE49-F238E27FC236}">
                <a16:creationId xmlns:a16="http://schemas.microsoft.com/office/drawing/2014/main" id="{FFFA18D9-976A-3756-6D50-7DF48271D60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2900" y="1027522"/>
            <a:ext cx="11506200" cy="5465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altLang="ko-KR" dirty="0"/>
              <a:t>Please enter your texts.</a:t>
            </a:r>
            <a:endParaRPr lang="ko-KR" altLang="en-US" dirty="0"/>
          </a:p>
        </p:txBody>
      </p:sp>
      <p:sp>
        <p:nvSpPr>
          <p:cNvPr id="3" name="제목 개체 틀 1">
            <a:extLst>
              <a:ext uri="{FF2B5EF4-FFF2-40B4-BE49-F238E27FC236}">
                <a16:creationId xmlns:a16="http://schemas.microsoft.com/office/drawing/2014/main" id="{A22E4C66-2BBC-2837-ED12-5B84A37E7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137999"/>
            <a:ext cx="11506200" cy="615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altLang="ko-KR" dirty="0"/>
              <a:t>Sub Title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80234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0BE94691-4F45-EE08-8719-48BE25B43C4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2900" y="1027522"/>
            <a:ext cx="11506200" cy="5465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altLang="ko-KR" dirty="0"/>
              <a:t>Please enter your texts.</a:t>
            </a:r>
            <a:endParaRPr lang="ko-KR" altLang="en-US" dirty="0"/>
          </a:p>
        </p:txBody>
      </p:sp>
      <p:sp>
        <p:nvSpPr>
          <p:cNvPr id="7" name="제목 개체 틀 1">
            <a:extLst>
              <a:ext uri="{FF2B5EF4-FFF2-40B4-BE49-F238E27FC236}">
                <a16:creationId xmlns:a16="http://schemas.microsoft.com/office/drawing/2014/main" id="{3343D098-0C1A-0806-A3CE-FA8A8276B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137999"/>
            <a:ext cx="11506200" cy="615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altLang="ko-KR" dirty="0"/>
              <a:t>Sub Title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2292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개체 틀 1">
            <a:extLst>
              <a:ext uri="{FF2B5EF4-FFF2-40B4-BE49-F238E27FC236}">
                <a16:creationId xmlns:a16="http://schemas.microsoft.com/office/drawing/2014/main" id="{950174B1-C982-F34D-B41F-4FF232FCB2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137999"/>
            <a:ext cx="11506200" cy="615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/>
              <a:t>Sub Title</a:t>
            </a:r>
            <a:endParaRPr lang="ko-KR" altLang="en-US" dirty="0"/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F81B3E72-AF0C-8F84-C0EB-A1CB9D61048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2900" y="1027522"/>
            <a:ext cx="11506200" cy="5465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altLang="ko-KR" dirty="0"/>
              <a:t>Please enter your texts.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8253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4369F3B-DDBC-AB01-6E61-7833A8876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279401"/>
            <a:ext cx="11506200" cy="615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Sub Title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F8F89FC-30B3-539C-4B82-28388BAA8C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190625"/>
            <a:ext cx="11506200" cy="5302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Please enter your texts.</a:t>
            </a:r>
            <a:endParaRPr lang="ko-KR" altLang="en-US" dirty="0"/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</p:txBody>
      </p:sp>
    </p:spTree>
    <p:extLst>
      <p:ext uri="{BB962C8B-B14F-4D97-AF65-F5344CB8AC3E}">
        <p14:creationId xmlns:p14="http://schemas.microsoft.com/office/powerpoint/2010/main" val="1804625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9" r:id="rId3"/>
    <p:sldLayoutId id="2147483660" r:id="rId4"/>
  </p:sldLayoutIdLst>
  <p:hf sldNum="0"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Tahoma" panose="020B0604030504040204" pitchFamily="34" charset="0"/>
          <a:ea typeface="+mj-ea"/>
          <a:cs typeface="Tahoma" panose="020B0604030504040204" pitchFamily="34" charset="0"/>
        </a:defRPr>
      </a:lvl1pPr>
    </p:titleStyle>
    <p:bodyStyle>
      <a:lvl1pPr marL="457200" indent="-457200" algn="l" defTabSz="914400" rtl="0" eaLnBrk="1" latinLnBrk="1" hangingPunct="1">
        <a:lnSpc>
          <a:spcPct val="90000"/>
        </a:lnSpc>
        <a:spcBef>
          <a:spcPts val="1000"/>
        </a:spcBef>
        <a:buFont typeface="+mj-lt"/>
        <a:buAutoNum type="arabicPeriod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Tahoma" panose="020B0604030504040204" pitchFamily="34" charset="0"/>
        </a:defRPr>
      </a:lvl1pPr>
      <a:lvl2pPr marL="800100" indent="-342900" algn="l" defTabSz="914400" rtl="0" eaLnBrk="1" latinLnBrk="1" hangingPunct="1">
        <a:lnSpc>
          <a:spcPct val="90000"/>
        </a:lnSpc>
        <a:spcBef>
          <a:spcPts val="500"/>
        </a:spcBef>
        <a:buFont typeface="+mj-lt"/>
        <a:buAutoNum type="arabicParenR"/>
        <a:defRPr sz="1800" kern="1200">
          <a:solidFill>
            <a:schemeClr val="tx1"/>
          </a:solidFill>
          <a:latin typeface="Tahoma" panose="020B0604030504040204" pitchFamily="34" charset="0"/>
          <a:ea typeface="+mn-ea"/>
          <a:cs typeface="Tahoma" panose="020B0604030504040204" pitchFamily="34" charset="0"/>
        </a:defRPr>
      </a:lvl2pPr>
      <a:lvl3pPr marL="1257300" indent="-342900" algn="l" defTabSz="914400" rtl="0" eaLnBrk="1" latinLnBrk="1" hangingPunct="1">
        <a:lnSpc>
          <a:spcPct val="90000"/>
        </a:lnSpc>
        <a:spcBef>
          <a:spcPts val="500"/>
        </a:spcBef>
        <a:buFont typeface="+mj-lt"/>
        <a:buAutoNum type="alphaUcPeriod"/>
        <a:defRPr sz="1600" kern="1200">
          <a:solidFill>
            <a:schemeClr val="tx1"/>
          </a:solidFill>
          <a:latin typeface="Tahoma" panose="020B0604030504040204" pitchFamily="34" charset="0"/>
          <a:ea typeface="+mn-ea"/>
          <a:cs typeface="Tahoma" panose="020B0604030504040204" pitchFamily="34" charset="0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+mn-ea"/>
          <a:cs typeface="Tahoma" panose="020B0604030504040204" pitchFamily="34" charset="0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4F5C936-C14A-7D34-4721-33B3EA47B8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AC14938-0383-C03B-0706-494B90953E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E6A7220-CFA2-4B55-A249-0F9B487088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786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4184B53-25C4-8AD6-3146-BC56A9509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7999"/>
            <a:ext cx="11506200" cy="6159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861B167-0D65-C007-6715-B654C3BB92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34397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8A2686E-D29C-35C8-CD20-869B4A735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7999"/>
            <a:ext cx="11506200" cy="6159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993993A-E200-3440-D271-AF1CFB4166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3962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EC04434-DD33-46DE-30A8-488BC5AFF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A2A2BD1-33AC-45D3-AED7-9BCCE67DA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23501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0</Words>
  <Application>Microsoft Office PowerPoint</Application>
  <PresentationFormat>와이드스크린</PresentationFormat>
  <Paragraphs>0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8" baseType="lpstr">
      <vt:lpstr>맑은 고딕</vt:lpstr>
      <vt:lpstr>Arial</vt:lpstr>
      <vt:lpstr>Tahoma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지원 민</dc:creator>
  <cp:lastModifiedBy>지원 민</cp:lastModifiedBy>
  <cp:revision>23</cp:revision>
  <dcterms:created xsi:type="dcterms:W3CDTF">2026-09-17T05:44:24Z</dcterms:created>
  <dcterms:modified xsi:type="dcterms:W3CDTF">2026-10-14T04:16:03Z</dcterms:modified>
</cp:coreProperties>
</file>